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62" r:id="rId2"/>
    <p:sldId id="256" r:id="rId3"/>
    <p:sldId id="260" r:id="rId4"/>
    <p:sldId id="257" r:id="rId5"/>
    <p:sldId id="258" r:id="rId6"/>
    <p:sldId id="259" r:id="rId7"/>
    <p:sldId id="263" r:id="rId8"/>
    <p:sldId id="264" r:id="rId9"/>
    <p:sldId id="265" r:id="rId10"/>
    <p:sldId id="266" r:id="rId11"/>
    <p:sldId id="267" r:id="rId12"/>
    <p:sldId id="268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A408"/>
    <a:srgbClr val="02C10F"/>
    <a:srgbClr val="51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3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723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2524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3679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72074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14484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11594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88374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78604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8879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787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78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2811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846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5427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7156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898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091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038C56D-51BB-425A-8F6E-08CC69EB547F}" type="datetimeFigureOut">
              <a:rPr lang="en-IN" smtClean="0"/>
              <a:t>26-07-2022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2C257-769D-4265-9CD7-C8B6AA6102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36612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Nksaini010@gmail.com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afetyandcare2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F:\Safety%20&amp;%20Care\FIRST%20AID%20St.John.ppt" TargetMode="External"/><Relationship Id="rId2" Type="http://schemas.openxmlformats.org/officeDocument/2006/relationships/hyperlink" Target="https://docs.google.com/presentation/d/1zd6kLIo6Y5fSdqLURR_dmuAPHpjKU6UQ/edit?usp=sharing&amp;ouid=116155113837092910202&amp;rtpof=true&amp;sd=tru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hyperlink" Target="https://drive.google.com/file/d/1ShrqxE3RWC9yy5_XCrI7KzGNI-qjMVU0/view?usp=shari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16AEA-817B-42DA-B009-63A1B7BF80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E694F-35B4-4A19-94B8-6294C993AB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safety video new">
            <a:hlinkClick r:id="" action="ppaction://media"/>
            <a:extLst>
              <a:ext uri="{FF2B5EF4-FFF2-40B4-BE49-F238E27FC236}">
                <a16:creationId xmlns:a16="http://schemas.microsoft.com/office/drawing/2014/main" id="{E3486FFC-4E88-40D5-A957-EA8BFFCD23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10351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" dur="111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66408F-A878-4AE6-A4D3-EA26E6FBD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025" y="1622322"/>
            <a:ext cx="9271820" cy="4689988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1567158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WhatsApp Video 2022-07-24 at 11.42.39 AM (1)">
            <a:hlinkClick r:id="" action="ppaction://media"/>
            <a:extLst>
              <a:ext uri="{FF2B5EF4-FFF2-40B4-BE49-F238E27FC236}">
                <a16:creationId xmlns:a16="http://schemas.microsoft.com/office/drawing/2014/main" id="{F96D96B9-D0B6-45B4-B4C4-6BBFDD5094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0593" y="1681316"/>
            <a:ext cx="9114504" cy="439502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21178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2-07-24 at 11.42.40 AM">
            <a:hlinkClick r:id="" action="ppaction://media"/>
            <a:extLst>
              <a:ext uri="{FF2B5EF4-FFF2-40B4-BE49-F238E27FC236}">
                <a16:creationId xmlns:a16="http://schemas.microsoft.com/office/drawing/2014/main" id="{89D5722B-3774-410F-AE19-97ECD0FF3A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0594" y="1445342"/>
            <a:ext cx="9011263" cy="44540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76177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869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93438-F247-49FC-88E5-6638784B2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79" y="2605982"/>
            <a:ext cx="9404723" cy="1400530"/>
          </a:xfrm>
        </p:spPr>
        <p:txBody>
          <a:bodyPr/>
          <a:lstStyle/>
          <a:p>
            <a:pPr algn="ctr"/>
            <a:r>
              <a:rPr lang="en-US" sz="6000" dirty="0">
                <a:solidFill>
                  <a:srgbClr val="F5A408"/>
                </a:solidFill>
                <a:latin typeface="Arial Black" panose="020B0A04020102020204" pitchFamily="34" charset="0"/>
              </a:rPr>
              <a:t>THANKS</a:t>
            </a:r>
            <a:endParaRPr lang="en-IN" sz="6000" dirty="0">
              <a:solidFill>
                <a:srgbClr val="F5A408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080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D8913C4-3D84-4E8D-8F36-1C63B4AC94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28504" cy="68805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715421-17B2-4370-97A9-47344CB44D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8386" y="1595369"/>
            <a:ext cx="5624053" cy="106039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rPr>
              <a:t>N.K SAINI 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1A0A08-62BD-4B2D-BEE5-680DEF429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4864" y="3142464"/>
            <a:ext cx="7514304" cy="3136750"/>
          </a:xfrm>
        </p:spPr>
        <p:txBody>
          <a:bodyPr/>
          <a:lstStyle/>
          <a:p>
            <a:r>
              <a:rPr lang="en-US" dirty="0">
                <a:solidFill>
                  <a:srgbClr val="F5A408"/>
                </a:solidFill>
                <a:latin typeface="Arial Black" panose="020B0A04020102020204" pitchFamily="34" charset="0"/>
              </a:rPr>
              <a:t>CEO AND CHIEF TRAINER</a:t>
            </a:r>
          </a:p>
          <a:p>
            <a:r>
              <a:rPr lang="en-US" dirty="0">
                <a:solidFill>
                  <a:srgbClr val="F5A408"/>
                </a:solidFill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Arial Black" panose="020B0A040201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Nksaini010@gmail.com</a:t>
            </a:r>
            <a:endParaRPr lang="en-US" dirty="0">
              <a:solidFill>
                <a:srgbClr val="F5A408"/>
              </a:solidFill>
              <a:effectLst>
                <a:glow>
                  <a:schemeClr val="accent1">
                    <a:alpha val="40000"/>
                  </a:schemeClr>
                </a:glow>
              </a:effectLst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F5A408"/>
                </a:solidFill>
                <a:latin typeface="Arial Black" panose="020B0A040201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safetyandcare2@gmail.com</a:t>
            </a:r>
            <a:endParaRPr lang="en-US" dirty="0">
              <a:solidFill>
                <a:srgbClr val="F5A408"/>
              </a:solidFill>
              <a:latin typeface="Arial Black" panose="020B0A04020102020204" pitchFamily="34" charset="0"/>
            </a:endParaRPr>
          </a:p>
          <a:p>
            <a:endParaRPr lang="en-US" dirty="0">
              <a:solidFill>
                <a:srgbClr val="F5A408"/>
              </a:solidFill>
              <a:latin typeface="Arial Black" panose="020B0A04020102020204" pitchFamily="34" charset="0"/>
            </a:endParaRPr>
          </a:p>
          <a:p>
            <a:endParaRPr lang="en-US" dirty="0">
              <a:solidFill>
                <a:srgbClr val="F5A408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F5A408"/>
                </a:solidFill>
                <a:latin typeface="Arial Black" panose="020B0A04020102020204" pitchFamily="34" charset="0"/>
              </a:rPr>
              <a:t>261/262, Kakru (Ambala)</a:t>
            </a:r>
            <a:br>
              <a:rPr lang="en-US" dirty="0">
                <a:solidFill>
                  <a:srgbClr val="F5A408"/>
                </a:solidFill>
                <a:latin typeface="Arial Black" panose="020B0A04020102020204" pitchFamily="34" charset="0"/>
              </a:rPr>
            </a:br>
            <a:r>
              <a:rPr lang="en-US" dirty="0">
                <a:solidFill>
                  <a:srgbClr val="F5A408"/>
                </a:solidFill>
                <a:latin typeface="Arial Black" panose="020B0A04020102020204" pitchFamily="34" charset="0"/>
              </a:rPr>
              <a:t>Haryana - 134007 (INDIA)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90470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62ECC-48C2-4EEA-8EE4-38865DE6C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0401" y="563331"/>
            <a:ext cx="8946541" cy="4195481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F5A408"/>
                </a:solidFill>
                <a:latin typeface="Arial Black" panose="020B0A04020102020204" pitchFamily="34" charset="0"/>
              </a:rPr>
              <a:t>We are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5A408"/>
                </a:solidFill>
                <a:effectLst/>
                <a:uLnTx/>
                <a:uFillTx/>
                <a:latin typeface="Arial Black" panose="020B0A04020102020204" pitchFamily="34" charset="0"/>
                <a:ea typeface="+mj-ea"/>
                <a:cs typeface="+mj-cs"/>
              </a:rPr>
              <a:t>authorized to conduct Training Sessions for Red Cross &amp; St John Ambulance Certification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767771-57B1-4CD0-81E4-605142763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401" y="2349756"/>
            <a:ext cx="8946541" cy="394491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437680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C71FB-587D-4CAD-9639-767C5FEC0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500" dirty="0">
                <a:latin typeface="Arial Black" panose="020B0A04020102020204" pitchFamily="34" charset="0"/>
              </a:rPr>
              <a:t>OUR TRAININGS</a:t>
            </a:r>
            <a:endParaRPr lang="en-IN" sz="65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5D113-380C-4C16-83EA-EDFED817F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600" dirty="0">
                <a:hlinkClick r:id="rId2"/>
              </a:rPr>
              <a:t>FIRST AID</a:t>
            </a:r>
            <a:r>
              <a:rPr lang="en-US" sz="3600" dirty="0">
                <a:hlinkClick r:id="rId3" action="ppaction://hlinkpres?slideindex=1&amp;slidetitle="/>
              </a:rPr>
              <a:t> 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3600" dirty="0">
                <a:hlinkClick r:id="rId4"/>
              </a:rPr>
              <a:t>FIRE SAFETY   </a:t>
            </a:r>
            <a:endParaRPr lang="en-IN" sz="3600" dirty="0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7512C1A0-6965-49C3-B5DF-1C2817DEA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484" y="1853248"/>
            <a:ext cx="4201192" cy="1901745"/>
          </a:xfrm>
          <a:prstGeom prst="rect">
            <a:avLst/>
          </a:prstGeom>
          <a:noFill/>
          <a:ln w="28575">
            <a:solidFill>
              <a:schemeClr val="bg1"/>
            </a:solidFill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BE5DA6-25F5-469D-9176-0CE3729035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484" y="4346654"/>
            <a:ext cx="4201191" cy="1901745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72885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C0C99-69DC-4AB0-8629-A4758CF4F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452718"/>
            <a:ext cx="10444675" cy="5795681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sz="2800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5A408"/>
                </a:solidFill>
              </a:rPr>
              <a:t>Defensive Driving</a:t>
            </a:r>
          </a:p>
          <a:p>
            <a:endParaRPr lang="en-IN" sz="3600" dirty="0"/>
          </a:p>
          <a:p>
            <a:endParaRPr lang="en-IN" sz="3600" dirty="0"/>
          </a:p>
          <a:p>
            <a:endParaRPr lang="en-IN" sz="3600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5A408"/>
                </a:solidFill>
              </a:rPr>
              <a:t>Women Safety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734CE-C90C-4B25-B707-DE897A95E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118" y="1401411"/>
            <a:ext cx="4155570" cy="1857983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413F6D-783A-44C0-8FDB-88C7EDC3CA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117" y="4208087"/>
            <a:ext cx="4155569" cy="1857983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525388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96380-B515-4E44-9951-B7FAD938F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309716"/>
            <a:ext cx="10238198" cy="5938683"/>
          </a:xfrm>
        </p:spPr>
        <p:txBody>
          <a:bodyPr>
            <a:normAutofit lnSpcReduction="10000"/>
          </a:bodyPr>
          <a:lstStyle/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sz="3600" dirty="0">
              <a:solidFill>
                <a:srgbClr val="F5A408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IN" sz="3600" dirty="0">
                <a:solidFill>
                  <a:srgbClr val="F5A408"/>
                </a:solidFill>
              </a:rPr>
              <a:t>Chemical Safety</a:t>
            </a:r>
          </a:p>
          <a:p>
            <a:pPr marL="0" indent="0">
              <a:buNone/>
            </a:pPr>
            <a:endParaRPr lang="en-IN" sz="3600" dirty="0"/>
          </a:p>
          <a:p>
            <a:pPr marL="0" indent="0">
              <a:buNone/>
            </a:pPr>
            <a:endParaRPr lang="en-IN" sz="3600" dirty="0"/>
          </a:p>
          <a:p>
            <a:endParaRPr lang="en-US" sz="2800" dirty="0">
              <a:solidFill>
                <a:srgbClr val="F5A408"/>
              </a:solidFill>
              <a:latin typeface="Arial Black" panose="020B0A04020102020204" pitchFamily="34" charset="0"/>
            </a:endParaRPr>
          </a:p>
          <a:p>
            <a:endParaRPr lang="en-US" sz="2800" dirty="0">
              <a:solidFill>
                <a:srgbClr val="F5A408"/>
              </a:solidFill>
              <a:latin typeface="Arial Black" panose="020B0A04020102020204" pitchFamily="3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F5A408"/>
                </a:solidFill>
                <a:latin typeface="Arial Black" panose="020B0A04020102020204" pitchFamily="34" charset="0"/>
              </a:rPr>
              <a:t>We provide Industrial Audits &amp; Other Required Trainings &amp; services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F5A408"/>
                </a:solidFill>
                <a:latin typeface="Arial Black" panose="020B0A04020102020204" pitchFamily="34" charset="0"/>
              </a:rPr>
              <a:t> </a:t>
            </a:r>
            <a:endParaRPr lang="en-IN" sz="2800" dirty="0">
              <a:solidFill>
                <a:srgbClr val="F5A408"/>
              </a:solidFill>
              <a:latin typeface="Arial Black" panose="020B0A04020102020204" pitchFamily="34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F5A408"/>
              </a:solidFill>
              <a:latin typeface="Arial Black" panose="020B0A04020102020204" pitchFamily="34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F5A408"/>
              </a:solidFill>
              <a:latin typeface="Arial Black" panose="020B0A04020102020204" pitchFamily="34" charset="0"/>
            </a:endParaRPr>
          </a:p>
          <a:p>
            <a:pPr marL="0" indent="0">
              <a:buNone/>
            </a:pPr>
            <a:endParaRPr lang="en-IN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F443EE-9E4F-4F4D-9A04-096262077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510" y="1308303"/>
            <a:ext cx="4319178" cy="1970754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457122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4C8C9-F4A1-47FD-A6C6-B5F4284D8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6684" y="452718"/>
            <a:ext cx="9404723" cy="1400530"/>
          </a:xfrm>
        </p:spPr>
        <p:txBody>
          <a:bodyPr/>
          <a:lstStyle/>
          <a:p>
            <a:r>
              <a:rPr lang="en-US" sz="3600" dirty="0">
                <a:latin typeface="Arial Black" panose="020B0A04020102020204" pitchFamily="34" charset="0"/>
              </a:rPr>
              <a:t>TRAINING PRACTICAL SESSIONS</a:t>
            </a:r>
            <a:endParaRPr lang="en-IN" sz="3600" dirty="0">
              <a:latin typeface="Arial Black" panose="020B0A04020102020204" pitchFamily="34" charset="0"/>
            </a:endParaRPr>
          </a:p>
        </p:txBody>
      </p:sp>
      <p:pic>
        <p:nvPicPr>
          <p:cNvPr id="3" name="WhatsApp Video 2022-07-24 at 11.42.39 AM">
            <a:hlinkClick r:id="" action="ppaction://media"/>
            <a:extLst>
              <a:ext uri="{FF2B5EF4-FFF2-40B4-BE49-F238E27FC236}">
                <a16:creationId xmlns:a16="http://schemas.microsoft.com/office/drawing/2014/main" id="{5E627FC5-4F6E-4245-8076-C238866F93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6684" y="1968732"/>
            <a:ext cx="9092189" cy="4436550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82877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9394">
                <p:cTn id="8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C368C-7872-49B0-9136-9F1312CDA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503" y="452718"/>
            <a:ext cx="9404723" cy="1400530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 Black" panose="020B0A04020102020204" pitchFamily="34" charset="0"/>
              </a:rPr>
              <a:t>SAFE SHIFT</a:t>
            </a:r>
            <a:endParaRPr lang="en-IN" sz="48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WhatsApp Video 2022-07-24 at 11.41.41 AM">
            <a:hlinkClick r:id="" action="ppaction://media"/>
            <a:extLst>
              <a:ext uri="{FF2B5EF4-FFF2-40B4-BE49-F238E27FC236}">
                <a16:creationId xmlns:a16="http://schemas.microsoft.com/office/drawing/2014/main" id="{68B60359-6B82-49DC-A8E8-CA04CD2702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4503" y="1853248"/>
            <a:ext cx="9217071" cy="4195762"/>
          </a:xfrm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6819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56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682853-36F1-40D6-B29E-6B7056934E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219" y="1342103"/>
            <a:ext cx="9576619" cy="4807974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2912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1966</TotalTime>
  <Words>75</Words>
  <Application>Microsoft Office PowerPoint</Application>
  <PresentationFormat>Widescreen</PresentationFormat>
  <Paragraphs>37</Paragraphs>
  <Slides>13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Century Gothic</vt:lpstr>
      <vt:lpstr>Wingdings</vt:lpstr>
      <vt:lpstr>Wingdings 3</vt:lpstr>
      <vt:lpstr>Ion</vt:lpstr>
      <vt:lpstr>PowerPoint Presentation</vt:lpstr>
      <vt:lpstr>N.K SAINI </vt:lpstr>
      <vt:lpstr>PowerPoint Presentation</vt:lpstr>
      <vt:lpstr>OUR TRAININGS</vt:lpstr>
      <vt:lpstr>PowerPoint Presentation</vt:lpstr>
      <vt:lpstr>PowerPoint Presentation</vt:lpstr>
      <vt:lpstr>TRAINING PRACTICAL SESSIONS</vt:lpstr>
      <vt:lpstr>SAFE SHIFT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Tejinder Singh</dc:creator>
  <cp:lastModifiedBy>Tejinder Singh</cp:lastModifiedBy>
  <cp:revision>34</cp:revision>
  <dcterms:created xsi:type="dcterms:W3CDTF">2022-07-23T05:28:17Z</dcterms:created>
  <dcterms:modified xsi:type="dcterms:W3CDTF">2022-07-26T17:04:35Z</dcterms:modified>
</cp:coreProperties>
</file>

<file path=docProps/thumbnail.jpeg>
</file>